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480" y="476672"/>
            <a:ext cx="10943453" cy="1314684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7862" y="1985370"/>
            <a:ext cx="5040560" cy="60664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946062" y="1859070"/>
            <a:ext cx="1090064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5850890" algn="l"/>
              </a:tabLst>
            </a:pPr>
            <a:r>
              <a:rPr lang="zh-CN" altLang="en-US" sz="340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en-US" sz="3400" spc="-10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首</a:t>
            </a:r>
            <a:r>
              <a:rPr lang="zh-CN" altLang="en-US" sz="3400" spc="-10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字母填空</a:t>
            </a:r>
            <a:endParaRPr lang="zh-CN" altLang="zh-CN" sz="34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640551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62227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是一篇说明文。文章主要讲述了中国社区食堂的兴起、其为老年人和年轻人提供的便利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以及地方政府在支持社区食堂建设中的重要作用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07635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江苏镇江外国语学校期中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4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9461"/>
            <a:ext cx="11485848" cy="130317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短文内容及所给的首字母提示写出所缺单词，使短文意思完整，每空一词。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00609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only 20 yuan, Fang Wenjing could buy her lunch at a community canteen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社区食堂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Hangzhou. She had a meat dish, a vegetable dish and a bowl of rice—all were very delicious. “The dishes have a home-cooked 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Fang.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057785"/>
            <a:ext cx="782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aste</a:t>
            </a:r>
            <a:endParaRPr lang="zh-CN" altLang="en-US" dirty="0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450954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考查名词。句意：方说：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这些菜肴有家常的味道。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“home-cooked”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可知，此处指家常风味。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味道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00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733056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 canteens have become more and more 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 recently. They were made for the old people at first. It can be difficult for some old people to cook </a:t>
            </a: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 community canteens help. Old people can have lunch or dinner within a 10-minute walk, and community workers can also send the dishes to them. Zhang Suxia, a worker at a community canteen in Hangzhou, said that the cooks made 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</a:t>
            </a:r>
            <a:r>
              <a:rPr lang="en-US" altLang="zh-CN" sz="2200" spc="-1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2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are nice and have less oil for the old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47334" y="557306"/>
            <a:ext cx="9845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 smtClean="0"/>
              <a:t>opular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9695606" y="1031323"/>
            <a:ext cx="13901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hemselves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6910924" y="2348880"/>
            <a:ext cx="6383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eals</a:t>
            </a:r>
            <a:endParaRPr lang="zh-CN" altLang="en-US" sz="22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097838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考查形容词。句意：最近，社区食堂在中国越来越受欢迎。根据后文年轻人加入的现象可知，此处指越来越受欢迎。结合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“more and more”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结构可知，需填形容词原级。故填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82356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考查反身代词。句意：一些老年人独立做饭可能会很困难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“cook”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的动作发出者与承受者一致，需用反身代词强调自主性。此处指代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“old people”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，因此用反身代词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5661248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厨师为老人特制少油可口的餐食。根据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“cooks made”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可知，此处指厨师制作餐食。又根据谓语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可知，名词需用复数形式。故填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40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2585"/>
            <a:ext cx="11485848" cy="1820948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the community canteens are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more young people. For those who don’t want to order take-out food or eat at restaurants, the canteens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better and cheaper dishes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8087" y="886018"/>
            <a:ext cx="1223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ringing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802826" y="2128866"/>
            <a:ext cx="70083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ffer</a:t>
            </a:r>
            <a:endParaRPr lang="zh-CN" altLang="en-US" sz="26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2536491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考查动词。句意：如今，食堂正吸引更多年轻人。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sb in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让某人参与</a:t>
            </a:r>
            <a:r>
              <a:rPr lang="en-US" altLang="zh-CN" sz="26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可知，本句时态为现在进行时。故填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85277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考查动词。句意：对于那些不想点外卖或不在餐馆就餐的人来说，这些食堂为他们提供了更优质且更便宜的菜品。根据前半句中的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don’t”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可知，本句时态为一般现在时。又根据主语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“canteens”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可知，动词需用原形。故填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09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community canteens try their best to think of more ways to make people live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community. A canteen in Beijing’s Lugu Community brings out buffet-style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自助式的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dishes. The dishes are sold at 2.48 yuan per 100 grams. The cost is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that in the restaurants nearby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9837" y="1395079"/>
            <a:ext cx="8338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asily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2233517" y="2652297"/>
            <a:ext cx="88678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ower</a:t>
            </a:r>
            <a:endParaRPr lang="zh-CN" altLang="en-US" sz="26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68482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考查副词。句意：社区食堂竭尽全力想出更多方法，让社区的居民生活更便利。修饰动词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2248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这些菜肴的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）价格低于周边餐馆。此处表示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价格更低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。通过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可知，此处用比较级。故填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3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637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rising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兴盛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community canteens can’t happen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work of the local governments. They give subsidies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补贴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the canteens and supporting the dining cost of the old people. There are now more than 6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700 community canteens in China, according to Tianyancha, a database company.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54813" y="692758"/>
            <a:ext cx="10374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ithout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9812740" y="1275631"/>
            <a:ext cx="64793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oth</a:t>
            </a:r>
            <a:endParaRPr lang="zh-CN" altLang="en-US" sz="26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2884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考查介词。句意：社区食堂的兴盛离不开当地政府的支持。根据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“can’t happen”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可知，此处是双重否定结构，需填表示否定含义的介词。故填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3503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考查固定搭配。句意：他们为食堂的建设以及为老年人支付就餐费用提供了补贴。固定搭配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“both...and...”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“……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sz="25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，在此处连接并列宾语。故填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5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701</Words>
  <Application>Microsoft Office PowerPoint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